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9" r:id="rId3"/>
    <p:sldId id="429" r:id="rId4"/>
    <p:sldId id="430" r:id="rId5"/>
    <p:sldId id="431" r:id="rId6"/>
    <p:sldId id="428" r:id="rId7"/>
    <p:sldId id="379" r:id="rId8"/>
    <p:sldId id="392" r:id="rId9"/>
    <p:sldId id="416" r:id="rId10"/>
    <p:sldId id="400" r:id="rId11"/>
    <p:sldId id="454" r:id="rId12"/>
    <p:sldId id="465" r:id="rId13"/>
    <p:sldId id="466" r:id="rId14"/>
    <p:sldId id="415" r:id="rId15"/>
    <p:sldId id="387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E07D"/>
    <a:srgbClr val="3EE70D"/>
    <a:srgbClr val="E9E2DB"/>
    <a:srgbClr val="5C3A3B"/>
    <a:srgbClr val="6D7AFF"/>
    <a:srgbClr val="E00D86"/>
    <a:srgbClr val="0DD5E0"/>
    <a:srgbClr val="FF7800"/>
    <a:srgbClr val="FFCE1F"/>
    <a:srgbClr val="F88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4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2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jpg>
</file>

<file path=ppt/media/image4.gif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98" t="1" r="15638" b="262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163650" y="-25758"/>
            <a:ext cx="1003491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3399" h="6883758">
                <a:moveTo>
                  <a:pt x="1" y="6883758"/>
                </a:moveTo>
                <a:lnTo>
                  <a:pt x="7171923" y="6870879"/>
                </a:lnTo>
                <a:lnTo>
                  <a:pt x="9983399" y="6870879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475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6" r="27223"/>
          <a:stretch/>
        </p:blipFill>
        <p:spPr>
          <a:xfrm>
            <a:off x="0" y="-2"/>
            <a:ext cx="7128000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1644C71-CB15-A075-1309-A20C95077195}"/>
              </a:ext>
            </a:extLst>
          </p:cNvPr>
          <p:cNvSpPr/>
          <p:nvPr userDrawn="1"/>
        </p:nvSpPr>
        <p:spPr>
          <a:xfrm>
            <a:off x="0" y="0"/>
            <a:ext cx="12192000" cy="6857999"/>
          </a:xfrm>
          <a:prstGeom prst="rect">
            <a:avLst/>
          </a:prstGeom>
          <a:gradFill>
            <a:gsLst>
              <a:gs pos="41000">
                <a:schemeClr val="tx1">
                  <a:alpha val="0"/>
                </a:schemeClr>
              </a:gs>
              <a:gs pos="5500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F7B38B3-DE51-1EDB-837A-D2755FEA18FB}"/>
              </a:ext>
            </a:extLst>
          </p:cNvPr>
          <p:cNvSpPr/>
          <p:nvPr userDrawn="1"/>
        </p:nvSpPr>
        <p:spPr>
          <a:xfrm rot="16602627">
            <a:off x="1206930" y="2080637"/>
            <a:ext cx="7233935" cy="2702205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33935" h="2702205">
                <a:moveTo>
                  <a:pt x="0" y="3277"/>
                </a:moveTo>
                <a:lnTo>
                  <a:pt x="6918570" y="0"/>
                </a:lnTo>
                <a:lnTo>
                  <a:pt x="7233935" y="2702205"/>
                </a:lnTo>
                <a:lnTo>
                  <a:pt x="322862" y="2700561"/>
                </a:lnTo>
                <a:lnTo>
                  <a:pt x="0" y="3277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697832" y="-2"/>
            <a:ext cx="6501800" cy="6858569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544068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3" b="5983"/>
          <a:stretch/>
        </p:blipFill>
        <p:spPr>
          <a:xfrm>
            <a:off x="0" y="8999"/>
            <a:ext cx="12204000" cy="6876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A464701-D906-EA0F-3AAD-89DC5E58644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45902" y="161080"/>
            <a:ext cx="11621980" cy="650866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E9360D-84AD-6159-F68D-7656A4095542}"/>
              </a:ext>
            </a:extLst>
          </p:cNvPr>
          <p:cNvSpPr/>
          <p:nvPr userDrawn="1"/>
        </p:nvSpPr>
        <p:spPr>
          <a:xfrm>
            <a:off x="-13448" y="-2"/>
            <a:ext cx="134472" cy="6858002"/>
          </a:xfrm>
          <a:prstGeom prst="rect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48885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3" b="5983"/>
          <a:stretch/>
        </p:blipFill>
        <p:spPr>
          <a:xfrm>
            <a:off x="0" y="8999"/>
            <a:ext cx="12204000" cy="6876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A464701-D906-EA0F-3AAD-89DC5E58644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45902" y="161080"/>
            <a:ext cx="11621980" cy="650866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E9360D-84AD-6159-F68D-7656A4095542}"/>
              </a:ext>
            </a:extLst>
          </p:cNvPr>
          <p:cNvSpPr/>
          <p:nvPr userDrawn="1"/>
        </p:nvSpPr>
        <p:spPr>
          <a:xfrm>
            <a:off x="-13448" y="-2"/>
            <a:ext cx="134472" cy="6858002"/>
          </a:xfrm>
          <a:prstGeom prst="rect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3215257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5" b="6055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14399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9" r="13479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7890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2" r="130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29073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1" r:id="rId2"/>
    <p:sldLayoutId id="2147483693" r:id="rId3"/>
    <p:sldLayoutId id="2147483696" r:id="rId4"/>
    <p:sldLayoutId id="2147483707" r:id="rId5"/>
    <p:sldLayoutId id="2147483660" r:id="rId6"/>
    <p:sldLayoutId id="214748367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11C43E8-A760-40C3-E319-66A84A68BD8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208A6E67-5C05-6AA7-C789-558C9C70E8DA}"/>
              </a:ext>
            </a:extLst>
          </p:cNvPr>
          <p:cNvSpPr txBox="1"/>
          <p:nvPr/>
        </p:nvSpPr>
        <p:spPr>
          <a:xfrm>
            <a:off x="1156856" y="3142701"/>
            <a:ext cx="9670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480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FRANCE </a:t>
            </a:r>
            <a:b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2023</a:t>
            </a:r>
            <a:r>
              <a:rPr lang="en-US" sz="48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A3A0F379-5D99-8E6A-E3DB-64B5CD594D40}"/>
              </a:ext>
            </a:extLst>
          </p:cNvPr>
          <p:cNvSpPr txBox="1"/>
          <p:nvPr/>
        </p:nvSpPr>
        <p:spPr>
          <a:xfrm>
            <a:off x="4471416" y="4757127"/>
            <a:ext cx="3041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 Style guide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0238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127.0.0.1:6363[2]&gt; zadd hackers 1953 &quot;Richard Stallman&quot;…">
            <a:extLst>
              <a:ext uri="{FF2B5EF4-FFF2-40B4-BE49-F238E27FC236}">
                <a16:creationId xmlns:a16="http://schemas.microsoft.com/office/drawing/2014/main" id="{91B5890C-A37C-E825-2774-439A0357971A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06647" y="621545"/>
            <a:ext cx="388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231834131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5522677" y="2146077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06647" y="621545"/>
            <a:ext cx="388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FACTS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4A3CFF1-C5A9-3DAD-90EA-73975603C380}"/>
              </a:ext>
            </a:extLst>
          </p:cNvPr>
          <p:cNvSpPr txBox="1"/>
          <p:nvPr/>
        </p:nvSpPr>
        <p:spPr>
          <a:xfrm>
            <a:off x="2489255" y="4605906"/>
            <a:ext cx="3139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9C497C4E-92C9-B0B6-DE1B-E12BDBBED1A4}"/>
              </a:ext>
            </a:extLst>
          </p:cNvPr>
          <p:cNvSpPr/>
          <p:nvPr/>
        </p:nvSpPr>
        <p:spPr>
          <a:xfrm>
            <a:off x="3194911" y="1605113"/>
            <a:ext cx="1552164" cy="1552164"/>
          </a:xfrm>
          <a:prstGeom prst="ellipse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89AC9DDB-3401-8E10-5F5B-07D566C5EB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8211" y="1758413"/>
            <a:ext cx="1245565" cy="124556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1254A46-5BD8-1CB1-FCE8-29CBB3191276}"/>
              </a:ext>
            </a:extLst>
          </p:cNvPr>
          <p:cNvSpPr txBox="1"/>
          <p:nvPr/>
        </p:nvSpPr>
        <p:spPr>
          <a:xfrm>
            <a:off x="3194911" y="3456884"/>
            <a:ext cx="1779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80%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20E64945-1CB8-4587-AA58-01B4357BF34B}"/>
              </a:ext>
            </a:extLst>
          </p:cNvPr>
          <p:cNvSpPr txBox="1"/>
          <p:nvPr/>
        </p:nvSpPr>
        <p:spPr>
          <a:xfrm>
            <a:off x="6962195" y="4605906"/>
            <a:ext cx="3139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B1CF110-ABB4-3A41-A2CF-37FDF876298B}"/>
              </a:ext>
            </a:extLst>
          </p:cNvPr>
          <p:cNvSpPr/>
          <p:nvPr/>
        </p:nvSpPr>
        <p:spPr>
          <a:xfrm>
            <a:off x="7667851" y="1605113"/>
            <a:ext cx="1552164" cy="1552164"/>
          </a:xfrm>
          <a:prstGeom prst="ellipse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B189586A-E67C-D3AA-D1A7-8D9A36EB00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821151" y="1758413"/>
            <a:ext cx="1245565" cy="12455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E950E17F-7893-EA43-D78E-1DBD3CB4E90D}"/>
              </a:ext>
            </a:extLst>
          </p:cNvPr>
          <p:cNvSpPr txBox="1"/>
          <p:nvPr/>
        </p:nvSpPr>
        <p:spPr>
          <a:xfrm>
            <a:off x="7584031" y="3456884"/>
            <a:ext cx="20348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+150</a:t>
            </a:r>
          </a:p>
        </p:txBody>
      </p:sp>
    </p:spTree>
    <p:extLst>
      <p:ext uri="{BB962C8B-B14F-4D97-AF65-F5344CB8AC3E}">
        <p14:creationId xmlns:p14="http://schemas.microsoft.com/office/powerpoint/2010/main" val="326392249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84348" y="1102200"/>
            <a:ext cx="3880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Screens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98ADE09-B96D-88A1-D347-B643299260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88747"/>
          <a:stretch/>
        </p:blipFill>
        <p:spPr>
          <a:xfrm>
            <a:off x="3114040" y="533401"/>
            <a:ext cx="7795260" cy="44348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58BF053C-24D5-DA3C-FD3F-5C209445A111}"/>
              </a:ext>
            </a:extLst>
          </p:cNvPr>
          <p:cNvSpPr txBox="1"/>
          <p:nvPr/>
        </p:nvSpPr>
        <p:spPr>
          <a:xfrm>
            <a:off x="7011670" y="5352798"/>
            <a:ext cx="3897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D3280DA-3A7F-EE5A-1E17-6CEA1FCAF09F}"/>
              </a:ext>
            </a:extLst>
          </p:cNvPr>
          <p:cNvSpPr txBox="1"/>
          <p:nvPr/>
        </p:nvSpPr>
        <p:spPr>
          <a:xfrm>
            <a:off x="3114040" y="5352798"/>
            <a:ext cx="46994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Devoxx.fr</a:t>
            </a:r>
          </a:p>
        </p:txBody>
      </p:sp>
    </p:spTree>
    <p:extLst>
      <p:ext uri="{BB962C8B-B14F-4D97-AF65-F5344CB8AC3E}">
        <p14:creationId xmlns:p14="http://schemas.microsoft.com/office/powerpoint/2010/main" val="721775871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84348" y="1240700"/>
            <a:ext cx="3880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ROADMAP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090D8128-ECD5-A66D-BE9D-ED41D070FA1A}"/>
              </a:ext>
            </a:extLst>
          </p:cNvPr>
          <p:cNvSpPr/>
          <p:nvPr/>
        </p:nvSpPr>
        <p:spPr>
          <a:xfrm>
            <a:off x="2174240" y="1696720"/>
            <a:ext cx="2235200" cy="965200"/>
          </a:xfrm>
          <a:prstGeom prst="roundRect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83B8736-4842-CEF1-231A-F349E2283CFB}"/>
              </a:ext>
            </a:extLst>
          </p:cNvPr>
          <p:cNvSpPr/>
          <p:nvPr/>
        </p:nvSpPr>
        <p:spPr>
          <a:xfrm>
            <a:off x="4551680" y="1696720"/>
            <a:ext cx="2235200" cy="965200"/>
          </a:xfrm>
          <a:prstGeom prst="roundRect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CE8C2498-C0CE-C080-3788-69A86E3BC944}"/>
              </a:ext>
            </a:extLst>
          </p:cNvPr>
          <p:cNvSpPr/>
          <p:nvPr/>
        </p:nvSpPr>
        <p:spPr>
          <a:xfrm>
            <a:off x="6898640" y="1696720"/>
            <a:ext cx="2235200" cy="965200"/>
          </a:xfrm>
          <a:prstGeom prst="roundRect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3DA87568-83FE-5212-E787-BCA0B731AAAF}"/>
              </a:ext>
            </a:extLst>
          </p:cNvPr>
          <p:cNvSpPr/>
          <p:nvPr/>
        </p:nvSpPr>
        <p:spPr>
          <a:xfrm>
            <a:off x="9235163" y="1682045"/>
            <a:ext cx="2235200" cy="965200"/>
          </a:xfrm>
          <a:prstGeom prst="roundRect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9EEDF10-259E-8EE8-4A73-F40F65AF4649}"/>
              </a:ext>
            </a:extLst>
          </p:cNvPr>
          <p:cNvSpPr txBox="1"/>
          <p:nvPr/>
        </p:nvSpPr>
        <p:spPr>
          <a:xfrm>
            <a:off x="2214907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14768A9-0B08-674D-10DD-26680BC7EAEC}"/>
              </a:ext>
            </a:extLst>
          </p:cNvPr>
          <p:cNvSpPr txBox="1"/>
          <p:nvPr/>
        </p:nvSpPr>
        <p:spPr>
          <a:xfrm>
            <a:off x="2402171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FFCE1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E744738-6F70-4435-0AFF-9A18082873DE}"/>
              </a:ext>
            </a:extLst>
          </p:cNvPr>
          <p:cNvSpPr txBox="1"/>
          <p:nvPr/>
        </p:nvSpPr>
        <p:spPr>
          <a:xfrm>
            <a:off x="4719067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FFCE1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72305B3-0D45-5627-B5FE-3570165FF68E}"/>
              </a:ext>
            </a:extLst>
          </p:cNvPr>
          <p:cNvSpPr txBox="1"/>
          <p:nvPr/>
        </p:nvSpPr>
        <p:spPr>
          <a:xfrm>
            <a:off x="7035964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FFCE1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3436632-44D4-1D2F-A498-59DBF0BAE7F5}"/>
              </a:ext>
            </a:extLst>
          </p:cNvPr>
          <p:cNvSpPr txBox="1"/>
          <p:nvPr/>
        </p:nvSpPr>
        <p:spPr>
          <a:xfrm>
            <a:off x="9382924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FFCE1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0F4FCE0-0C53-3BE7-BA09-DD11F9675272}"/>
              </a:ext>
            </a:extLst>
          </p:cNvPr>
          <p:cNvSpPr txBox="1"/>
          <p:nvPr/>
        </p:nvSpPr>
        <p:spPr>
          <a:xfrm>
            <a:off x="4551680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28C0B5EA-1498-E242-1182-55BCC588ACB1}"/>
              </a:ext>
            </a:extLst>
          </p:cNvPr>
          <p:cNvSpPr txBox="1"/>
          <p:nvPr/>
        </p:nvSpPr>
        <p:spPr>
          <a:xfrm>
            <a:off x="6898640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D96B8E0-EEE4-02B8-F7CE-97611754E3A6}"/>
              </a:ext>
            </a:extLst>
          </p:cNvPr>
          <p:cNvSpPr txBox="1"/>
          <p:nvPr/>
        </p:nvSpPr>
        <p:spPr>
          <a:xfrm>
            <a:off x="9235163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E7748DE-6EEA-FE1E-55A7-F720C40DE041}"/>
              </a:ext>
            </a:extLst>
          </p:cNvPr>
          <p:cNvSpPr txBox="1"/>
          <p:nvPr/>
        </p:nvSpPr>
        <p:spPr>
          <a:xfrm>
            <a:off x="2394469" y="1964590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STEP1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39C60A6C-CA6F-4DFE-7035-29293E70A0C5}"/>
              </a:ext>
            </a:extLst>
          </p:cNvPr>
          <p:cNvSpPr txBox="1"/>
          <p:nvPr/>
        </p:nvSpPr>
        <p:spPr>
          <a:xfrm>
            <a:off x="4842752" y="1964590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STEP2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C5F7D11-BC44-A3C3-C1FF-5F5A9CC7B0DC}"/>
              </a:ext>
            </a:extLst>
          </p:cNvPr>
          <p:cNvSpPr txBox="1"/>
          <p:nvPr/>
        </p:nvSpPr>
        <p:spPr>
          <a:xfrm>
            <a:off x="7126572" y="1979265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STEP3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C1A387A-075B-486D-5556-446CED816E03}"/>
              </a:ext>
            </a:extLst>
          </p:cNvPr>
          <p:cNvSpPr txBox="1"/>
          <p:nvPr/>
        </p:nvSpPr>
        <p:spPr>
          <a:xfrm>
            <a:off x="9422427" y="1979265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STEP4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1E8D5BD-466A-6B36-54C1-313ECF793475}"/>
              </a:ext>
            </a:extLst>
          </p:cNvPr>
          <p:cNvSpPr txBox="1"/>
          <p:nvPr/>
        </p:nvSpPr>
        <p:spPr>
          <a:xfrm>
            <a:off x="5690431" y="797400"/>
            <a:ext cx="223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QUARTER</a:t>
            </a:r>
          </a:p>
        </p:txBody>
      </p:sp>
      <p:sp>
        <p:nvSpPr>
          <p:cNvPr id="29" name="Flèche : droite 28">
            <a:extLst>
              <a:ext uri="{FF2B5EF4-FFF2-40B4-BE49-F238E27FC236}">
                <a16:creationId xmlns:a16="http://schemas.microsoft.com/office/drawing/2014/main" id="{3F4E2B2A-FE90-3D28-56B1-0092CEEB8263}"/>
              </a:ext>
            </a:extLst>
          </p:cNvPr>
          <p:cNvSpPr/>
          <p:nvPr/>
        </p:nvSpPr>
        <p:spPr>
          <a:xfrm>
            <a:off x="4161214" y="2021136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FFCE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3396AC32-E536-D7C7-819E-D045297BA7F4}"/>
              </a:ext>
            </a:extLst>
          </p:cNvPr>
          <p:cNvSpPr/>
          <p:nvPr/>
        </p:nvSpPr>
        <p:spPr>
          <a:xfrm>
            <a:off x="6517356" y="2014673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FFCE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Flèche : droite 30">
            <a:extLst>
              <a:ext uri="{FF2B5EF4-FFF2-40B4-BE49-F238E27FC236}">
                <a16:creationId xmlns:a16="http://schemas.microsoft.com/office/drawing/2014/main" id="{D18FABBE-0BE5-88BB-94FD-F6F991672175}"/>
              </a:ext>
            </a:extLst>
          </p:cNvPr>
          <p:cNvSpPr/>
          <p:nvPr/>
        </p:nvSpPr>
        <p:spPr>
          <a:xfrm>
            <a:off x="8762548" y="2000878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FFCE1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EE3CE71A-F321-401D-1489-E3780EBDC7A4}"/>
              </a:ext>
            </a:extLst>
          </p:cNvPr>
          <p:cNvCxnSpPr/>
          <p:nvPr/>
        </p:nvCxnSpPr>
        <p:spPr>
          <a:xfrm>
            <a:off x="2661920" y="1452880"/>
            <a:ext cx="8341360" cy="0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286804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0" y="3360463"/>
            <a:ext cx="3607626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C5299AAE-51BD-E752-FC78-C161893C82C2}"/>
              </a:ext>
            </a:extLst>
          </p:cNvPr>
          <p:cNvSpPr txBox="1"/>
          <p:nvPr/>
        </p:nvSpPr>
        <p:spPr>
          <a:xfrm>
            <a:off x="4045119" y="2920877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66446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0" y="3360463"/>
            <a:ext cx="3607626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C5299AAE-51BD-E752-FC78-C161893C82C2}"/>
              </a:ext>
            </a:extLst>
          </p:cNvPr>
          <p:cNvSpPr txBox="1"/>
          <p:nvPr/>
        </p:nvSpPr>
        <p:spPr>
          <a:xfrm>
            <a:off x="4045119" y="2920877"/>
            <a:ext cx="70013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Hope it was </a:t>
            </a:r>
            <a:r>
              <a:rPr lang="en-US" sz="4800" dirty="0" err="1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Helpfull</a:t>
            </a:r>
            <a:endParaRPr lang="en-US" sz="4800" dirty="0">
              <a:solidFill>
                <a:srgbClr val="E2A86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Hope you will manage</a:t>
            </a:r>
            <a:endParaRPr lang="en-US" sz="48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See you soon !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867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-283335" y="3360463"/>
            <a:ext cx="3890961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564ADDA3-2814-21B3-D337-614B57B4814F}"/>
              </a:ext>
            </a:extLst>
          </p:cNvPr>
          <p:cNvSpPr txBox="1"/>
          <p:nvPr/>
        </p:nvSpPr>
        <p:spPr>
          <a:xfrm>
            <a:off x="3780812" y="2920877"/>
            <a:ext cx="80073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Guide wasn’t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Actually made by an</a:t>
            </a:r>
            <a:r>
              <a:rPr lang="en-US" sz="48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AI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the moment…</a:t>
            </a:r>
          </a:p>
        </p:txBody>
      </p:sp>
    </p:spTree>
    <p:extLst>
      <p:ext uri="{BB962C8B-B14F-4D97-AF65-F5344CB8AC3E}">
        <p14:creationId xmlns:p14="http://schemas.microsoft.com/office/powerpoint/2010/main" val="153591909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5" y="1680561"/>
            <a:ext cx="19810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15327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LESS THAN MORE !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3279927"/>
            <a:ext cx="4899212" cy="2541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Devoxx France runs on 3 days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Audience loves live coding and demo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Too much bullet points is super boring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 text : less concentration from the audience that will just read your slides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 this is exactly what you should not do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131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less slides is better</a:t>
            </a:r>
          </a:p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 more slides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70562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5" y="1680561"/>
            <a:ext cx="24270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About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4" y="782109"/>
            <a:ext cx="40340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BIGGER IS YOUR CODE, BETTER IS THE EXPLAIN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2708427"/>
            <a:ext cx="4994462" cy="2541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Try to keep a font size as big as possible. Remember also that too much code on one slide is useless. The audience reads this </a:t>
            </a:r>
            <a:r>
              <a:rPr 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texte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does not listen to your presentation anymore. Try to split on different slides your presentation.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108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Show me </a:t>
            </a:r>
            <a:r>
              <a:rPr lang="en-US" sz="3600" spc="-150" dirty="0" err="1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shome</a:t>
            </a:r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code ! 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42016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4" y="1680561"/>
            <a:ext cx="25870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dark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 light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4" y="782109"/>
            <a:ext cx="40036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BIGGER IS YOUR CODE, BETTER IS THE EXPLAIN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2708427"/>
            <a:ext cx="4956362" cy="2125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can choose dark mode or light mode presentation. We made the both mask for the slide. The main theme is </a:t>
            </a:r>
            <a:r>
              <a:rPr 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globaly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dark mode, its better for reading highlighting code. But you can use white background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268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Better dark to show code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40128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5" y="1680561"/>
            <a:ext cx="38595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Congrats</a:t>
            </a:r>
          </a:p>
          <a:p>
            <a:r>
              <a:rPr lang="en-US" sz="4800" b="1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SPEAKERS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6277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ross 27"/>
          <p:cNvSpPr/>
          <p:nvPr/>
        </p:nvSpPr>
        <p:spPr>
          <a:xfrm flipH="1">
            <a:off x="6835607" y="1106034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9123740" y="4304930"/>
            <a:ext cx="957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Let’s start !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E320196-524F-74C1-0A8A-86FE417FC999}"/>
              </a:ext>
            </a:extLst>
          </p:cNvPr>
          <p:cNvSpPr txBox="1"/>
          <p:nvPr/>
        </p:nvSpPr>
        <p:spPr>
          <a:xfrm>
            <a:off x="3642052" y="2983386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can  now follow the white rabbit…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CA52D1A-149E-8344-00F6-4A498ED5C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5248656"/>
            <a:ext cx="1600200" cy="160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6334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ight Triangle 15"/>
          <p:cNvSpPr/>
          <p:nvPr/>
        </p:nvSpPr>
        <p:spPr>
          <a:xfrm rot="10800000">
            <a:off x="11537186" y="0"/>
            <a:ext cx="654814" cy="654814"/>
          </a:xfrm>
          <a:prstGeom prst="rtTriangle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E1F"/>
              </a:solidFill>
            </a:endParaRP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5F9040AA-BCD5-17AF-7751-D78E6C47E156}"/>
              </a:ext>
            </a:extLst>
          </p:cNvPr>
          <p:cNvSpPr txBox="1"/>
          <p:nvPr/>
        </p:nvSpPr>
        <p:spPr>
          <a:xfrm>
            <a:off x="7341766" y="1644839"/>
            <a:ext cx="456829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6600" b="1" i="0" dirty="0">
                <a:solidFill>
                  <a:srgbClr val="FFCE1F"/>
                </a:solidFill>
                <a:effectLst/>
                <a:latin typeface="Berkshire Swash" panose="02000505000000020003" pitchFamily="2" charset="0"/>
              </a:rPr>
              <a:t>Java, JVM</a:t>
            </a:r>
          </a:p>
        </p:txBody>
      </p:sp>
      <p:sp>
        <p:nvSpPr>
          <p:cNvPr id="4" name="TextBox 24">
            <a:extLst>
              <a:ext uri="{FF2B5EF4-FFF2-40B4-BE49-F238E27FC236}">
                <a16:creationId xmlns:a16="http://schemas.microsoft.com/office/drawing/2014/main" id="{E4E540B7-9EB9-6B12-1F8D-E750E39B8295}"/>
              </a:ext>
            </a:extLst>
          </p:cNvPr>
          <p:cNvSpPr txBox="1"/>
          <p:nvPr/>
        </p:nvSpPr>
        <p:spPr>
          <a:xfrm>
            <a:off x="7398663" y="1070313"/>
            <a:ext cx="12282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10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5" name="Straight Connector 25">
            <a:extLst>
              <a:ext uri="{FF2B5EF4-FFF2-40B4-BE49-F238E27FC236}">
                <a16:creationId xmlns:a16="http://schemas.microsoft.com/office/drawing/2014/main" id="{512C7033-5066-E4E7-B054-E4537B5EE919}"/>
              </a:ext>
            </a:extLst>
          </p:cNvPr>
          <p:cNvCxnSpPr/>
          <p:nvPr/>
        </p:nvCxnSpPr>
        <p:spPr>
          <a:xfrm flipH="1" flipV="1">
            <a:off x="7438707" y="1321152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26">
            <a:extLst>
              <a:ext uri="{FF2B5EF4-FFF2-40B4-BE49-F238E27FC236}">
                <a16:creationId xmlns:a16="http://schemas.microsoft.com/office/drawing/2014/main" id="{315356D4-9F54-F831-4644-A473A042C244}"/>
              </a:ext>
            </a:extLst>
          </p:cNvPr>
          <p:cNvCxnSpPr/>
          <p:nvPr/>
        </p:nvCxnSpPr>
        <p:spPr>
          <a:xfrm flipH="1">
            <a:off x="7451583" y="1327502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0592219" y="1070313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ight Triangle 31">
            <a:extLst>
              <a:ext uri="{FF2B5EF4-FFF2-40B4-BE49-F238E27FC236}">
                <a16:creationId xmlns:a16="http://schemas.microsoft.com/office/drawing/2014/main" id="{F3823270-8748-D96A-E0CF-2080596E26D1}"/>
              </a:ext>
            </a:extLst>
          </p:cNvPr>
          <p:cNvSpPr/>
          <p:nvPr/>
        </p:nvSpPr>
        <p:spPr>
          <a:xfrm rot="5400000">
            <a:off x="7438707" y="4028737"/>
            <a:ext cx="231131" cy="231131"/>
          </a:xfrm>
          <a:prstGeom prst="rtTriangle">
            <a:avLst/>
          </a:prstGeom>
          <a:solidFill>
            <a:srgbClr val="FFCE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93809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0592219" y="1070313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TextBox 24">
            <a:extLst>
              <a:ext uri="{FF2B5EF4-FFF2-40B4-BE49-F238E27FC236}">
                <a16:creationId xmlns:a16="http://schemas.microsoft.com/office/drawing/2014/main" id="{2928B935-89AB-8308-85CB-891F25E7738A}"/>
              </a:ext>
            </a:extLst>
          </p:cNvPr>
          <p:cNvSpPr txBox="1"/>
          <p:nvPr/>
        </p:nvSpPr>
        <p:spPr>
          <a:xfrm>
            <a:off x="2272224" y="1855097"/>
            <a:ext cx="3923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24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B1C8A9CD-B868-E354-6073-464DFE0F17ED}"/>
              </a:ext>
            </a:extLst>
          </p:cNvPr>
          <p:cNvCxnSpPr/>
          <p:nvPr/>
        </p:nvCxnSpPr>
        <p:spPr>
          <a:xfrm flipH="1" flipV="1">
            <a:off x="2369165" y="2396916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6">
            <a:extLst>
              <a:ext uri="{FF2B5EF4-FFF2-40B4-BE49-F238E27FC236}">
                <a16:creationId xmlns:a16="http://schemas.microsoft.com/office/drawing/2014/main" id="{13FCC964-4A23-2C13-323B-7A3A6E69B9E7}"/>
              </a:ext>
            </a:extLst>
          </p:cNvPr>
          <p:cNvCxnSpPr/>
          <p:nvPr/>
        </p:nvCxnSpPr>
        <p:spPr>
          <a:xfrm flipH="1">
            <a:off x="2382041" y="2403266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23">
            <a:extLst>
              <a:ext uri="{FF2B5EF4-FFF2-40B4-BE49-F238E27FC236}">
                <a16:creationId xmlns:a16="http://schemas.microsoft.com/office/drawing/2014/main" id="{D0D0BC54-79C5-2F22-3E7E-2803BED07344}"/>
              </a:ext>
            </a:extLst>
          </p:cNvPr>
          <p:cNvSpPr txBox="1"/>
          <p:nvPr/>
        </p:nvSpPr>
        <p:spPr>
          <a:xfrm>
            <a:off x="2272224" y="2720603"/>
            <a:ext cx="43876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6600" b="1" i="0" dirty="0">
                <a:solidFill>
                  <a:srgbClr val="FFCE1F"/>
                </a:solidFill>
                <a:effectLst/>
                <a:latin typeface="Berkshire Swash" panose="02000505000000020003" pitchFamily="2" charset="0"/>
              </a:rPr>
              <a:t>The </a:t>
            </a:r>
            <a:r>
              <a:rPr lang="fr-FR" sz="6600" b="1" i="0" dirty="0" err="1">
                <a:solidFill>
                  <a:srgbClr val="FFCE1F"/>
                </a:solidFill>
                <a:effectLst/>
                <a:latin typeface="Berkshire Swash" panose="02000505000000020003" pitchFamily="2" charset="0"/>
              </a:rPr>
              <a:t>Title</a:t>
            </a:r>
            <a:endParaRPr lang="fr-FR" sz="6600" b="1" i="0" dirty="0">
              <a:solidFill>
                <a:srgbClr val="FFCE1F"/>
              </a:solidFill>
              <a:effectLst/>
              <a:latin typeface="Berkshire Swash" panose="02000505000000020003" pitchFamily="2" charset="0"/>
            </a:endParaRPr>
          </a:p>
        </p:txBody>
      </p:sp>
      <p:sp>
        <p:nvSpPr>
          <p:cNvPr id="13" name="TextBox 23">
            <a:extLst>
              <a:ext uri="{FF2B5EF4-FFF2-40B4-BE49-F238E27FC236}">
                <a16:creationId xmlns:a16="http://schemas.microsoft.com/office/drawing/2014/main" id="{112FEA92-5D8C-8B47-2086-9D2D174065A5}"/>
              </a:ext>
            </a:extLst>
          </p:cNvPr>
          <p:cNvSpPr txBox="1"/>
          <p:nvPr/>
        </p:nvSpPr>
        <p:spPr>
          <a:xfrm>
            <a:off x="8664860" y="4369974"/>
            <a:ext cx="30851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JON SNOW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BENDER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FFCE1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BOSTON DYNAMICS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24189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">
            <a:extLst>
              <a:ext uri="{FF2B5EF4-FFF2-40B4-BE49-F238E27FC236}">
                <a16:creationId xmlns:a16="http://schemas.microsoft.com/office/drawing/2014/main" id="{A0A5B165-1325-1BBE-BD38-62515AEE01ED}"/>
              </a:ext>
            </a:extLst>
          </p:cNvPr>
          <p:cNvSpPr/>
          <p:nvPr/>
        </p:nvSpPr>
        <p:spPr>
          <a:xfrm rot="16986450">
            <a:off x="1174910" y="3728897"/>
            <a:ext cx="4159884" cy="2364081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417875"/>
              <a:gd name="connsiteX1" fmla="*/ 4778062 w 4778062"/>
              <a:gd name="connsiteY1" fmla="*/ 0 h 1417875"/>
              <a:gd name="connsiteX2" fmla="*/ 3812146 w 4778062"/>
              <a:gd name="connsiteY2" fmla="*/ 1339402 h 1417875"/>
              <a:gd name="connsiteX3" fmla="*/ 802216 w 4778062"/>
              <a:gd name="connsiteY3" fmla="*/ 1417875 h 1417875"/>
              <a:gd name="connsiteX4" fmla="*/ 0 w 4778062"/>
              <a:gd name="connsiteY4" fmla="*/ 0 h 1417875"/>
              <a:gd name="connsiteX0" fmla="*/ 0 w 4778062"/>
              <a:gd name="connsiteY0" fmla="*/ 0 h 1419057"/>
              <a:gd name="connsiteX1" fmla="*/ 4778062 w 4778062"/>
              <a:gd name="connsiteY1" fmla="*/ 0 h 1419057"/>
              <a:gd name="connsiteX2" fmla="*/ 3812146 w 4778062"/>
              <a:gd name="connsiteY2" fmla="*/ 1339402 h 1419057"/>
              <a:gd name="connsiteX3" fmla="*/ 833993 w 4778062"/>
              <a:gd name="connsiteY3" fmla="*/ 1419057 h 1419057"/>
              <a:gd name="connsiteX4" fmla="*/ 0 w 4778062"/>
              <a:gd name="connsiteY4" fmla="*/ 0 h 1419057"/>
              <a:gd name="connsiteX0" fmla="*/ 0 w 5542214"/>
              <a:gd name="connsiteY0" fmla="*/ 0 h 1419057"/>
              <a:gd name="connsiteX1" fmla="*/ 4778062 w 5542214"/>
              <a:gd name="connsiteY1" fmla="*/ 0 h 1419057"/>
              <a:gd name="connsiteX2" fmla="*/ 5542214 w 5542214"/>
              <a:gd name="connsiteY2" fmla="*/ 1356459 h 1419057"/>
              <a:gd name="connsiteX3" fmla="*/ 833993 w 5542214"/>
              <a:gd name="connsiteY3" fmla="*/ 1419057 h 1419057"/>
              <a:gd name="connsiteX4" fmla="*/ 0 w 5542214"/>
              <a:gd name="connsiteY4" fmla="*/ 0 h 1419057"/>
              <a:gd name="connsiteX0" fmla="*/ 0 w 5590951"/>
              <a:gd name="connsiteY0" fmla="*/ 0 h 1422241"/>
              <a:gd name="connsiteX1" fmla="*/ 4778062 w 5590951"/>
              <a:gd name="connsiteY1" fmla="*/ 0 h 1422241"/>
              <a:gd name="connsiteX2" fmla="*/ 5590950 w 5590951"/>
              <a:gd name="connsiteY2" fmla="*/ 1422241 h 1422241"/>
              <a:gd name="connsiteX3" fmla="*/ 833993 w 5590951"/>
              <a:gd name="connsiteY3" fmla="*/ 1419057 h 1422241"/>
              <a:gd name="connsiteX4" fmla="*/ 0 w 5590951"/>
              <a:gd name="connsiteY4" fmla="*/ 0 h 1422241"/>
              <a:gd name="connsiteX0" fmla="*/ 0 w 5474227"/>
              <a:gd name="connsiteY0" fmla="*/ 0 h 1419057"/>
              <a:gd name="connsiteX1" fmla="*/ 4778062 w 5474227"/>
              <a:gd name="connsiteY1" fmla="*/ 0 h 1419057"/>
              <a:gd name="connsiteX2" fmla="*/ 5474227 w 5474227"/>
              <a:gd name="connsiteY2" fmla="*/ 1222156 h 1419057"/>
              <a:gd name="connsiteX3" fmla="*/ 833993 w 5474227"/>
              <a:gd name="connsiteY3" fmla="*/ 1419057 h 1419057"/>
              <a:gd name="connsiteX4" fmla="*/ 0 w 5474227"/>
              <a:gd name="connsiteY4" fmla="*/ 0 h 1419057"/>
              <a:gd name="connsiteX0" fmla="*/ 0 w 5474227"/>
              <a:gd name="connsiteY0" fmla="*/ 0 h 1246435"/>
              <a:gd name="connsiteX1" fmla="*/ 4778062 w 5474227"/>
              <a:gd name="connsiteY1" fmla="*/ 0 h 1246435"/>
              <a:gd name="connsiteX2" fmla="*/ 5474227 w 5474227"/>
              <a:gd name="connsiteY2" fmla="*/ 1222156 h 1246435"/>
              <a:gd name="connsiteX3" fmla="*/ 733292 w 5474227"/>
              <a:gd name="connsiteY3" fmla="*/ 1246435 h 1246435"/>
              <a:gd name="connsiteX4" fmla="*/ 0 w 5474227"/>
              <a:gd name="connsiteY4" fmla="*/ 0 h 1246435"/>
              <a:gd name="connsiteX0" fmla="*/ 0 w 5493886"/>
              <a:gd name="connsiteY0" fmla="*/ 0 h 1246435"/>
              <a:gd name="connsiteX1" fmla="*/ 4778062 w 5493886"/>
              <a:gd name="connsiteY1" fmla="*/ 0 h 1246435"/>
              <a:gd name="connsiteX2" fmla="*/ 5493886 w 5493886"/>
              <a:gd name="connsiteY2" fmla="*/ 1220329 h 1246435"/>
              <a:gd name="connsiteX3" fmla="*/ 733292 w 5493886"/>
              <a:gd name="connsiteY3" fmla="*/ 1246435 h 1246435"/>
              <a:gd name="connsiteX4" fmla="*/ 0 w 5493886"/>
              <a:gd name="connsiteY4" fmla="*/ 0 h 1246435"/>
              <a:gd name="connsiteX0" fmla="*/ 0 w 5493886"/>
              <a:gd name="connsiteY0" fmla="*/ 0 h 1249733"/>
              <a:gd name="connsiteX1" fmla="*/ 4778062 w 5493886"/>
              <a:gd name="connsiteY1" fmla="*/ 0 h 1249733"/>
              <a:gd name="connsiteX2" fmla="*/ 5493886 w 5493886"/>
              <a:gd name="connsiteY2" fmla="*/ 1220329 h 1249733"/>
              <a:gd name="connsiteX3" fmla="*/ 728149 w 5493886"/>
              <a:gd name="connsiteY3" fmla="*/ 1249733 h 1249733"/>
              <a:gd name="connsiteX4" fmla="*/ 0 w 5493886"/>
              <a:gd name="connsiteY4" fmla="*/ 0 h 1249733"/>
              <a:gd name="connsiteX0" fmla="*/ 0 w 5509951"/>
              <a:gd name="connsiteY0" fmla="*/ 0 h 1249733"/>
              <a:gd name="connsiteX1" fmla="*/ 4778062 w 5509951"/>
              <a:gd name="connsiteY1" fmla="*/ 0 h 1249733"/>
              <a:gd name="connsiteX2" fmla="*/ 5509952 w 5509951"/>
              <a:gd name="connsiteY2" fmla="*/ 1235755 h 1249733"/>
              <a:gd name="connsiteX3" fmla="*/ 728149 w 5509951"/>
              <a:gd name="connsiteY3" fmla="*/ 1249733 h 1249733"/>
              <a:gd name="connsiteX4" fmla="*/ 0 w 5509951"/>
              <a:gd name="connsiteY4" fmla="*/ 0 h 1249733"/>
              <a:gd name="connsiteX0" fmla="*/ 0 w 5500129"/>
              <a:gd name="connsiteY0" fmla="*/ 0 h 1249733"/>
              <a:gd name="connsiteX1" fmla="*/ 4778062 w 5500129"/>
              <a:gd name="connsiteY1" fmla="*/ 0 h 1249733"/>
              <a:gd name="connsiteX2" fmla="*/ 5500129 w 5500129"/>
              <a:gd name="connsiteY2" fmla="*/ 1231028 h 1249733"/>
              <a:gd name="connsiteX3" fmla="*/ 728149 w 5500129"/>
              <a:gd name="connsiteY3" fmla="*/ 1249733 h 1249733"/>
              <a:gd name="connsiteX4" fmla="*/ 0 w 5500129"/>
              <a:gd name="connsiteY4" fmla="*/ 0 h 1249733"/>
              <a:gd name="connsiteX0" fmla="*/ 0 w 5514173"/>
              <a:gd name="connsiteY0" fmla="*/ 0 h 1255102"/>
              <a:gd name="connsiteX1" fmla="*/ 4778062 w 5514173"/>
              <a:gd name="connsiteY1" fmla="*/ 0 h 1255102"/>
              <a:gd name="connsiteX2" fmla="*/ 5514173 w 5514173"/>
              <a:gd name="connsiteY2" fmla="*/ 1255102 h 1255102"/>
              <a:gd name="connsiteX3" fmla="*/ 728149 w 5514173"/>
              <a:gd name="connsiteY3" fmla="*/ 1249733 h 1255102"/>
              <a:gd name="connsiteX4" fmla="*/ 0 w 5514173"/>
              <a:gd name="connsiteY4" fmla="*/ 0 h 1255102"/>
              <a:gd name="connsiteX0" fmla="*/ 0 w 5509491"/>
              <a:gd name="connsiteY0" fmla="*/ 0 h 1249733"/>
              <a:gd name="connsiteX1" fmla="*/ 4778062 w 5509491"/>
              <a:gd name="connsiteY1" fmla="*/ 0 h 1249733"/>
              <a:gd name="connsiteX2" fmla="*/ 5509491 w 5509491"/>
              <a:gd name="connsiteY2" fmla="*/ 1247077 h 1249733"/>
              <a:gd name="connsiteX3" fmla="*/ 728149 w 5509491"/>
              <a:gd name="connsiteY3" fmla="*/ 1249733 h 1249733"/>
              <a:gd name="connsiteX4" fmla="*/ 0 w 5509491"/>
              <a:gd name="connsiteY4" fmla="*/ 0 h 124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09491" h="1249733">
                <a:moveTo>
                  <a:pt x="0" y="0"/>
                </a:moveTo>
                <a:lnTo>
                  <a:pt x="4778062" y="0"/>
                </a:lnTo>
                <a:lnTo>
                  <a:pt x="5509491" y="1247077"/>
                </a:lnTo>
                <a:lnTo>
                  <a:pt x="728149" y="124973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6000">
                <a:schemeClr val="tx1">
                  <a:lumMod val="90000"/>
                  <a:lumOff val="10000"/>
                  <a:alpha val="0"/>
                </a:schemeClr>
              </a:gs>
              <a:gs pos="100000">
                <a:srgbClr val="FFCE1F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1493556" y="371449"/>
            <a:ext cx="229441" cy="229441"/>
          </a:xfrm>
          <a:prstGeom prst="plus">
            <a:avLst>
              <a:gd name="adj" fmla="val 375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TextBox 24">
            <a:extLst>
              <a:ext uri="{FF2B5EF4-FFF2-40B4-BE49-F238E27FC236}">
                <a16:creationId xmlns:a16="http://schemas.microsoft.com/office/drawing/2014/main" id="{2928B935-89AB-8308-85CB-891F25E7738A}"/>
              </a:ext>
            </a:extLst>
          </p:cNvPr>
          <p:cNvSpPr txBox="1"/>
          <p:nvPr/>
        </p:nvSpPr>
        <p:spPr>
          <a:xfrm>
            <a:off x="2272224" y="1143173"/>
            <a:ext cx="3923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24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11" name="Straight Connector 26">
            <a:extLst>
              <a:ext uri="{FF2B5EF4-FFF2-40B4-BE49-F238E27FC236}">
                <a16:creationId xmlns:a16="http://schemas.microsoft.com/office/drawing/2014/main" id="{13FCC964-4A23-2C13-323B-7A3A6E69B9E7}"/>
              </a:ext>
            </a:extLst>
          </p:cNvPr>
          <p:cNvCxnSpPr/>
          <p:nvPr/>
        </p:nvCxnSpPr>
        <p:spPr>
          <a:xfrm flipH="1">
            <a:off x="2382041" y="1691342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25">
            <a:extLst>
              <a:ext uri="{FF2B5EF4-FFF2-40B4-BE49-F238E27FC236}">
                <a16:creationId xmlns:a16="http://schemas.microsoft.com/office/drawing/2014/main" id="{7B8A4131-7B70-E9F0-9C4B-EE1620EA26EA}"/>
              </a:ext>
            </a:extLst>
          </p:cNvPr>
          <p:cNvCxnSpPr/>
          <p:nvPr/>
        </p:nvCxnSpPr>
        <p:spPr>
          <a:xfrm flipH="1" flipV="1">
            <a:off x="2369165" y="1687829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53369B8E-AAAF-A5B8-02CB-7223B2CB7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610" y="2483172"/>
            <a:ext cx="5409377" cy="5146307"/>
          </a:xfrm>
          <a:prstGeom prst="rect">
            <a:avLst/>
          </a:prstGeom>
        </p:spPr>
      </p:pic>
      <p:sp>
        <p:nvSpPr>
          <p:cNvPr id="8" name="TextBox 23">
            <a:extLst>
              <a:ext uri="{FF2B5EF4-FFF2-40B4-BE49-F238E27FC236}">
                <a16:creationId xmlns:a16="http://schemas.microsoft.com/office/drawing/2014/main" id="{49B5DF93-9F96-DC99-841D-79A790E09FFE}"/>
              </a:ext>
            </a:extLst>
          </p:cNvPr>
          <p:cNvSpPr txBox="1"/>
          <p:nvPr/>
        </p:nvSpPr>
        <p:spPr>
          <a:xfrm>
            <a:off x="6195985" y="1857498"/>
            <a:ext cx="2993735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1</a:t>
            </a:r>
          </a:p>
          <a:p>
            <a:r>
              <a:rPr lang="en-US" sz="1500" dirty="0">
                <a:solidFill>
                  <a:srgbClr val="FFC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2</a:t>
            </a:r>
          </a:p>
          <a:p>
            <a:r>
              <a:rPr lang="en-US" sz="1500" dirty="0">
                <a:solidFill>
                  <a:srgbClr val="FFC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  <a:endParaRPr lang="en-US" sz="15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3</a:t>
            </a:r>
          </a:p>
          <a:p>
            <a:r>
              <a:rPr lang="en-US" sz="1500" dirty="0">
                <a:solidFill>
                  <a:srgbClr val="FFC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  <a:endParaRPr lang="en-US" sz="15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4</a:t>
            </a:r>
          </a:p>
          <a:p>
            <a:r>
              <a:rPr lang="en-US" sz="1500" dirty="0">
                <a:solidFill>
                  <a:srgbClr val="FFC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  <a:endParaRPr lang="en-US" sz="15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200000"/>
              </a:lnSpc>
            </a:pPr>
            <a:endParaRPr lang="en-US" sz="15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8E1B0795-05CC-669B-5BEF-6821238C1FBF}"/>
              </a:ext>
            </a:extLst>
          </p:cNvPr>
          <p:cNvSpPr txBox="1"/>
          <p:nvPr/>
        </p:nvSpPr>
        <p:spPr>
          <a:xfrm>
            <a:off x="2261330" y="1857498"/>
            <a:ext cx="3156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  <a:endParaRPr lang="en-US" sz="4800" b="1" spc="-15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12292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1942</TotalTime>
  <Words>519</Words>
  <Application>Microsoft Office PowerPoint</Application>
  <PresentationFormat>Grand écran</PresentationFormat>
  <Paragraphs>101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Arial</vt:lpstr>
      <vt:lpstr>Berkshire Swash</vt:lpstr>
      <vt:lpstr>Calibri</vt:lpstr>
      <vt:lpstr>Calibri Light</vt:lpstr>
      <vt:lpstr>Open Sans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39</cp:revision>
  <dcterms:created xsi:type="dcterms:W3CDTF">2023-01-26T08:16:31Z</dcterms:created>
  <dcterms:modified xsi:type="dcterms:W3CDTF">2023-03-10T08:49:57Z</dcterms:modified>
</cp:coreProperties>
</file>

<file path=docProps/thumbnail.jpeg>
</file>